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00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g>
</file>

<file path=ppt/media/image10.jpeg>
</file>

<file path=ppt/media/image11.jpeg>
</file>

<file path=ppt/media/image12.jpeg>
</file>

<file path=ppt/media/image2.jpeg>
</file>

<file path=ppt/media/image3.gif>
</file>

<file path=ppt/media/image4.jpg>
</file>

<file path=ppt/media/image5.wmf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7396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874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4893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8369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6548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409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9050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2642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4054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542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3697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1C492-E9BD-424A-B742-8E1DA0B16C5A}" type="datetimeFigureOut">
              <a:rPr lang="ru-RU" smtClean="0"/>
              <a:t>22.05.2022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49155-DCEA-4A1B-B7E6-EE8DEC354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858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8535743" y="6350040"/>
            <a:ext cx="36562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By </a:t>
            </a:r>
            <a:r>
              <a:rPr lang="en-US" dirty="0" err="1" smtClean="0">
                <a:solidFill>
                  <a:schemeClr val="bg1"/>
                </a:solidFill>
              </a:rPr>
              <a:t>Zhuravlev</a:t>
            </a:r>
            <a:r>
              <a:rPr lang="en-US" dirty="0" smtClean="0">
                <a:solidFill>
                  <a:schemeClr val="bg1"/>
                </a:solidFill>
              </a:rPr>
              <a:t> N.V</a:t>
            </a:r>
            <a:r>
              <a:rPr lang="ru-RU" dirty="0" smtClean="0">
                <a:solidFill>
                  <a:schemeClr val="bg1"/>
                </a:solidFill>
              </a:rPr>
              <a:t>., </a:t>
            </a:r>
            <a:r>
              <a:rPr lang="en-US" dirty="0" err="1" smtClean="0">
                <a:solidFill>
                  <a:schemeClr val="bg1"/>
                </a:solidFill>
              </a:rPr>
              <a:t>Mudrichenko</a:t>
            </a:r>
            <a:r>
              <a:rPr lang="en-US" dirty="0" smtClean="0">
                <a:solidFill>
                  <a:schemeClr val="bg1"/>
                </a:solidFill>
              </a:rPr>
              <a:t> M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  <a:r>
              <a:rPr lang="en-US" dirty="0" smtClean="0">
                <a:solidFill>
                  <a:schemeClr val="bg1"/>
                </a:solidFill>
              </a:rPr>
              <a:t>N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  <a:endParaRPr lang="ru-RU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38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Посмотрите на 3D-карту Вселенной: ее составляли 20 лет и она уже удивила  ученых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Metaverse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64" y="2237775"/>
            <a:ext cx="4708952" cy="2648786"/>
          </a:xfrm>
        </p:spPr>
      </p:pic>
      <p:sp>
        <p:nvSpPr>
          <p:cNvPr id="5" name="TextBox 4"/>
          <p:cNvSpPr txBox="1"/>
          <p:nvPr/>
        </p:nvSpPr>
        <p:spPr>
          <a:xfrm>
            <a:off x="5926413" y="3916087"/>
            <a:ext cx="60541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Imagine that there is a world in which avatars of people interact with each other and are completely controlled by people from our world</a:t>
            </a:r>
            <a:r>
              <a:rPr lang="ru-RU" dirty="0" smtClean="0">
                <a:solidFill>
                  <a:schemeClr val="bg1"/>
                </a:solidFill>
              </a:rPr>
              <a:t>!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78357" y="1505136"/>
            <a:ext cx="2950022" cy="905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56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Ученые нашли доказательства, что до нашей Вселенной существовала еще одна -  Телеканал &quot;Наука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954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NFT (non-fungible token)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10" name="Объект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4268603"/>
              </p:ext>
            </p:extLst>
          </p:nvPr>
        </p:nvGraphicFramePr>
        <p:xfrm>
          <a:off x="435952" y="2652834"/>
          <a:ext cx="4261037" cy="2396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Точечный рисунок" r:id="rId4" imgW="11430000" imgH="6429240" progId="Paint.Picture">
                  <p:embed/>
                </p:oleObj>
              </mc:Choice>
              <mc:Fallback>
                <p:oleObj name="Точечный рисунок" r:id="rId4" imgW="11430000" imgH="64292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5952" y="2652834"/>
                        <a:ext cx="4261037" cy="23968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339254" y="3402622"/>
            <a:ext cx="455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- Analogue of private property in reality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39254" y="3953369"/>
            <a:ext cx="4554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- This is an important thing in the </a:t>
            </a:r>
            <a:r>
              <a:rPr lang="en-US" dirty="0" err="1" smtClean="0">
                <a:solidFill>
                  <a:schemeClr val="bg1"/>
                </a:solidFill>
              </a:rPr>
              <a:t>metaverse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20658159">
            <a:off x="8669216" y="986007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Free money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949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Что такое расширение Вселенной и чем оно нам грозит | РБК Тренды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14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Problems of the </a:t>
            </a:r>
            <a:r>
              <a:rPr lang="en-US" dirty="0" err="1" smtClean="0">
                <a:solidFill>
                  <a:schemeClr val="bg1"/>
                </a:solidFill>
              </a:rPr>
              <a:t>Metaverse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060222" y="4368764"/>
            <a:ext cx="6655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- Absence contacted the rest of the </a:t>
            </a:r>
            <a:r>
              <a:rPr lang="en-US" dirty="0" err="1" smtClean="0">
                <a:solidFill>
                  <a:schemeClr val="bg1"/>
                </a:solidFill>
              </a:rPr>
              <a:t>metaverses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- Virtual world transformation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20658159">
            <a:off x="8787911" y="988591"/>
            <a:ext cx="32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TODO: Make a joke about the problem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3076" name="Picture 4" descr="Modern Problems Require Modern Solutions - Meming Wik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4905" y="2689799"/>
            <a:ext cx="2857500" cy="2162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745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Может ли у Вселенной быть сознание? - Hi-News.r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2335437" cy="693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Metaverse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in art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8" name="Picture 2" descr="Лавина (роман) — Википеди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333" y="2166190"/>
            <a:ext cx="1905000" cy="324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Free Guy – Movies on Google Pla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2986" y="2166190"/>
            <a:ext cx="2265413" cy="3258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3747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Фильм Доктор Стрэндж: В мультивселенной безумия (2022) описание,  содержание, трейлеры и многое другое о фильм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Conclusion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157757" y="1967835"/>
            <a:ext cx="601716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M</a:t>
            </a:r>
            <a:r>
              <a:rPr lang="ru-RU" sz="4800" dirty="0" err="1" smtClean="0">
                <a:solidFill>
                  <a:schemeClr val="bg1"/>
                </a:solidFill>
              </a:rPr>
              <a:t>etaverse</a:t>
            </a:r>
            <a:r>
              <a:rPr lang="ru-RU" sz="4800" dirty="0" smtClean="0">
                <a:solidFill>
                  <a:schemeClr val="bg1"/>
                </a:solidFill>
              </a:rPr>
              <a:t> </a:t>
            </a:r>
            <a:r>
              <a:rPr lang="ru-RU" sz="4800" dirty="0" err="1" smtClean="0">
                <a:solidFill>
                  <a:schemeClr val="bg1"/>
                </a:solidFill>
              </a:rPr>
              <a:t>is</a:t>
            </a:r>
            <a:r>
              <a:rPr lang="ru-RU" sz="4800" dirty="0" smtClean="0">
                <a:solidFill>
                  <a:schemeClr val="bg1"/>
                </a:solidFill>
              </a:rPr>
              <a:t> </a:t>
            </a:r>
            <a:r>
              <a:rPr lang="ru-RU" sz="4800" dirty="0" err="1" smtClean="0">
                <a:solidFill>
                  <a:schemeClr val="bg1"/>
                </a:solidFill>
              </a:rPr>
              <a:t>the</a:t>
            </a:r>
            <a:r>
              <a:rPr lang="ru-RU" sz="4800" dirty="0" smtClean="0">
                <a:solidFill>
                  <a:schemeClr val="bg1"/>
                </a:solidFill>
              </a:rPr>
              <a:t> </a:t>
            </a:r>
            <a:r>
              <a:rPr lang="ru-RU" sz="4800" dirty="0" err="1" smtClean="0">
                <a:solidFill>
                  <a:schemeClr val="bg1"/>
                </a:solidFill>
              </a:rPr>
              <a:t>future</a:t>
            </a:r>
            <a:endParaRPr lang="ru-RU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91408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91</Words>
  <Application>Microsoft Office PowerPoint</Application>
  <PresentationFormat>Широкоэкранный</PresentationFormat>
  <Paragraphs>14</Paragraphs>
  <Slides>6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Изображение Paintbrush</vt:lpstr>
      <vt:lpstr>Презентация PowerPoint</vt:lpstr>
      <vt:lpstr>Metaverse</vt:lpstr>
      <vt:lpstr>NFT (non-fungible token)</vt:lpstr>
      <vt:lpstr>Problems of the Metaverse</vt:lpstr>
      <vt:lpstr>Metaverse in art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A1i5k</dc:creator>
  <cp:lastModifiedBy>A1i5k</cp:lastModifiedBy>
  <cp:revision>18</cp:revision>
  <dcterms:created xsi:type="dcterms:W3CDTF">2022-05-22T09:59:11Z</dcterms:created>
  <dcterms:modified xsi:type="dcterms:W3CDTF">2022-05-22T11:31:06Z</dcterms:modified>
</cp:coreProperties>
</file>

<file path=docProps/thumbnail.jpeg>
</file>